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4" r:id="rId4"/>
    <p:sldId id="260" r:id="rId5"/>
    <p:sldId id="261" r:id="rId6"/>
    <p:sldId id="263" r:id="rId7"/>
    <p:sldId id="268" r:id="rId8"/>
    <p:sldId id="265" r:id="rId9"/>
    <p:sldId id="267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elet s" initials="A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5000" autoAdjust="0"/>
    <p:restoredTop sz="83126" autoAdjust="0"/>
  </p:normalViewPr>
  <p:slideViewPr>
    <p:cSldViewPr>
      <p:cViewPr>
        <p:scale>
          <a:sx n="66" d="100"/>
          <a:sy n="66" d="100"/>
        </p:scale>
        <p:origin x="-11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36" d="100"/>
          <a:sy n="36" d="100"/>
        </p:scale>
        <p:origin x="2174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7F1A3-0394-4625-A1A1-DB1D7292EEB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008DD9F-E5E5-4A78-9541-520F105A6255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פגיעה במידע אישי וחסוי של בכירים</a:t>
          </a:r>
          <a:endParaRPr lang="he-IL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FBFCBC8-763F-48A2-B79A-2CDE9513306A}" type="parTrans" cxnId="{80F3E99A-206E-446D-A9C0-EFE87FAAD474}">
      <dgm:prSet/>
      <dgm:spPr/>
      <dgm:t>
        <a:bodyPr/>
        <a:lstStyle/>
        <a:p>
          <a:pPr rtl="1"/>
          <a:endParaRPr lang="he-IL"/>
        </a:p>
      </dgm:t>
    </dgm:pt>
    <dgm:pt modelId="{7918874A-92EB-426C-B52B-3F02EB8CA085}" type="sibTrans" cxnId="{80F3E99A-206E-446D-A9C0-EFE87FAAD474}">
      <dgm:prSet/>
      <dgm:spPr/>
      <dgm:t>
        <a:bodyPr/>
        <a:lstStyle/>
        <a:p>
          <a:pPr rtl="1"/>
          <a:endParaRPr lang="he-IL"/>
        </a:p>
      </dgm:t>
    </dgm:pt>
    <dgm:pt modelId="{1F9393F5-C797-4B14-9209-31EC9D2469F7}">
      <dgm:prSet phldrT="[Text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סיכונים כלכליים </a:t>
          </a:r>
          <a:endParaRPr lang="he-IL" dirty="0"/>
        </a:p>
      </dgm:t>
    </dgm:pt>
    <dgm:pt modelId="{800FB192-6316-4730-9062-2F3FC9270768}" type="parTrans" cxnId="{6DED3600-B87E-450B-82A3-8EC23664C5DF}">
      <dgm:prSet/>
      <dgm:spPr/>
      <dgm:t>
        <a:bodyPr/>
        <a:lstStyle/>
        <a:p>
          <a:pPr rtl="1"/>
          <a:endParaRPr lang="he-IL"/>
        </a:p>
      </dgm:t>
    </dgm:pt>
    <dgm:pt modelId="{05875DF1-B6E2-473D-AC41-53E868860690}" type="sibTrans" cxnId="{6DED3600-B87E-450B-82A3-8EC23664C5DF}">
      <dgm:prSet/>
      <dgm:spPr/>
      <dgm:t>
        <a:bodyPr/>
        <a:lstStyle/>
        <a:p>
          <a:pPr rtl="1"/>
          <a:endParaRPr lang="he-IL"/>
        </a:p>
      </dgm:t>
    </dgm:pt>
    <dgm:pt modelId="{CAB777E5-73BF-41E8-BFE4-50C3E326696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פגיעה בתשתיות מרכזיות</a:t>
          </a:r>
          <a:endParaRPr lang="he-IL" dirty="0"/>
        </a:p>
      </dgm:t>
    </dgm:pt>
    <dgm:pt modelId="{51563591-CFB2-49D3-ABFD-ADFDC6768850}" type="parTrans" cxnId="{9DB847C1-8C3F-467D-8421-CCF08DF888EA}">
      <dgm:prSet/>
      <dgm:spPr/>
      <dgm:t>
        <a:bodyPr/>
        <a:lstStyle/>
        <a:p>
          <a:pPr rtl="1"/>
          <a:endParaRPr lang="he-IL"/>
        </a:p>
      </dgm:t>
    </dgm:pt>
    <dgm:pt modelId="{1C92DE3A-D2FB-4A60-8AE9-484307E3C07E}" type="sibTrans" cxnId="{9DB847C1-8C3F-467D-8421-CCF08DF888EA}">
      <dgm:prSet/>
      <dgm:spPr/>
      <dgm:t>
        <a:bodyPr/>
        <a:lstStyle/>
        <a:p>
          <a:pPr rtl="1"/>
          <a:endParaRPr lang="he-IL"/>
        </a:p>
      </dgm:t>
    </dgm:pt>
    <dgm:pt modelId="{34B5D204-32CA-4906-9074-D1DF3BA865C1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פגיעה במידע אישי וחסוי של תושבי הרשות </a:t>
          </a:r>
          <a:endParaRPr lang="he-IL" dirty="0"/>
        </a:p>
      </dgm:t>
    </dgm:pt>
    <dgm:pt modelId="{4B9BEB6B-C512-4A8F-B7FE-8FC647661AD4}" type="parTrans" cxnId="{7DD65506-F0CD-492D-858C-9F8EEE256D7F}">
      <dgm:prSet/>
      <dgm:spPr/>
      <dgm:t>
        <a:bodyPr/>
        <a:lstStyle/>
        <a:p>
          <a:pPr rtl="1"/>
          <a:endParaRPr lang="he-IL"/>
        </a:p>
      </dgm:t>
    </dgm:pt>
    <dgm:pt modelId="{EF038073-0A0B-43FE-A9B4-1EFB2531000B}" type="sibTrans" cxnId="{7DD65506-F0CD-492D-858C-9F8EEE256D7F}">
      <dgm:prSet/>
      <dgm:spPr/>
      <dgm:t>
        <a:bodyPr/>
        <a:lstStyle/>
        <a:p>
          <a:pPr rtl="1"/>
          <a:endParaRPr lang="he-IL"/>
        </a:p>
      </dgm:t>
    </dgm:pt>
    <dgm:pt modelId="{CAD25747-E848-43D6-815D-F028684A438D}">
      <dgm:prSet/>
      <dgm:spPr>
        <a:solidFill>
          <a:srgbClr val="00B0F0"/>
        </a:solidFill>
      </dgm:spPr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פגיעה תדמיתית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BF31C44-CBF4-47B4-B975-242E6C9D8AFA}" type="parTrans" cxnId="{F14D84D0-1CFC-44CF-BA48-FF68B7F2F36F}">
      <dgm:prSet/>
      <dgm:spPr/>
      <dgm:t>
        <a:bodyPr/>
        <a:lstStyle/>
        <a:p>
          <a:pPr rtl="1"/>
          <a:endParaRPr lang="he-IL"/>
        </a:p>
      </dgm:t>
    </dgm:pt>
    <dgm:pt modelId="{1834412F-A7A9-47E5-BDFD-56A8A1E7B52B}" type="sibTrans" cxnId="{F14D84D0-1CFC-44CF-BA48-FF68B7F2F36F}">
      <dgm:prSet/>
      <dgm:spPr/>
      <dgm:t>
        <a:bodyPr/>
        <a:lstStyle/>
        <a:p>
          <a:pPr rtl="1"/>
          <a:endParaRPr lang="he-IL"/>
        </a:p>
      </dgm:t>
    </dgm:pt>
    <dgm:pt modelId="{8C0B319A-E394-4BFD-B564-8F5BED6A7100}" type="pres">
      <dgm:prSet presAssocID="{FCA7F1A3-0394-4625-A1A1-DB1D7292EE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8E86558-AA09-4E91-873F-EFBE1099F622}" type="pres">
      <dgm:prSet presAssocID="{1008DD9F-E5E5-4A78-9541-520F105A62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FF72101-E038-4298-822A-20E5AA812FF3}" type="pres">
      <dgm:prSet presAssocID="{7918874A-92EB-426C-B52B-3F02EB8CA085}" presName="sibTrans" presStyleCnt="0"/>
      <dgm:spPr/>
    </dgm:pt>
    <dgm:pt modelId="{C13CB14A-E4D9-40E2-944B-BFE9D1307710}" type="pres">
      <dgm:prSet presAssocID="{1F9393F5-C797-4B14-9209-31EC9D2469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DA58CA6-1716-4092-B948-67AE85878BDE}" type="pres">
      <dgm:prSet presAssocID="{05875DF1-B6E2-473D-AC41-53E868860690}" presName="sibTrans" presStyleCnt="0"/>
      <dgm:spPr/>
    </dgm:pt>
    <dgm:pt modelId="{9679EFF8-21CF-42CD-9C54-C4916CFD57D5}" type="pres">
      <dgm:prSet presAssocID="{CAB777E5-73BF-41E8-BFE4-50C3E32669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3F1B79F-2232-4CFF-AB0A-78E74807A965}" type="pres">
      <dgm:prSet presAssocID="{1C92DE3A-D2FB-4A60-8AE9-484307E3C07E}" presName="sibTrans" presStyleCnt="0"/>
      <dgm:spPr/>
    </dgm:pt>
    <dgm:pt modelId="{CE95B545-72CC-4CFD-9DAD-E61A78FF3903}" type="pres">
      <dgm:prSet presAssocID="{34B5D204-32CA-4906-9074-D1DF3BA865C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232DF4-4CC3-4A01-A02F-3B1C03F6F053}" type="pres">
      <dgm:prSet presAssocID="{EF038073-0A0B-43FE-A9B4-1EFB2531000B}" presName="sibTrans" presStyleCnt="0"/>
      <dgm:spPr/>
    </dgm:pt>
    <dgm:pt modelId="{36456410-B853-45FD-B12D-33B321BC6D13}" type="pres">
      <dgm:prSet presAssocID="{CAD25747-E848-43D6-815D-F028684A43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14D84D0-1CFC-44CF-BA48-FF68B7F2F36F}" srcId="{FCA7F1A3-0394-4625-A1A1-DB1D7292EEB8}" destId="{CAD25747-E848-43D6-815D-F028684A438D}" srcOrd="4" destOrd="0" parTransId="{8BF31C44-CBF4-47B4-B975-242E6C9D8AFA}" sibTransId="{1834412F-A7A9-47E5-BDFD-56A8A1E7B52B}"/>
    <dgm:cxn modelId="{6DED3600-B87E-450B-82A3-8EC23664C5DF}" srcId="{FCA7F1A3-0394-4625-A1A1-DB1D7292EEB8}" destId="{1F9393F5-C797-4B14-9209-31EC9D2469F7}" srcOrd="1" destOrd="0" parTransId="{800FB192-6316-4730-9062-2F3FC9270768}" sibTransId="{05875DF1-B6E2-473D-AC41-53E868860690}"/>
    <dgm:cxn modelId="{7DD65506-F0CD-492D-858C-9F8EEE256D7F}" srcId="{FCA7F1A3-0394-4625-A1A1-DB1D7292EEB8}" destId="{34B5D204-32CA-4906-9074-D1DF3BA865C1}" srcOrd="3" destOrd="0" parTransId="{4B9BEB6B-C512-4A8F-B7FE-8FC647661AD4}" sibTransId="{EF038073-0A0B-43FE-A9B4-1EFB2531000B}"/>
    <dgm:cxn modelId="{BD21F946-A6FB-4F6D-BE5E-F051FDE32814}" type="presOf" srcId="{FCA7F1A3-0394-4625-A1A1-DB1D7292EEB8}" destId="{8C0B319A-E394-4BFD-B564-8F5BED6A7100}" srcOrd="0" destOrd="0" presId="urn:microsoft.com/office/officeart/2005/8/layout/default"/>
    <dgm:cxn modelId="{9DB847C1-8C3F-467D-8421-CCF08DF888EA}" srcId="{FCA7F1A3-0394-4625-A1A1-DB1D7292EEB8}" destId="{CAB777E5-73BF-41E8-BFE4-50C3E3266963}" srcOrd="2" destOrd="0" parTransId="{51563591-CFB2-49D3-ABFD-ADFDC6768850}" sibTransId="{1C92DE3A-D2FB-4A60-8AE9-484307E3C07E}"/>
    <dgm:cxn modelId="{0318112C-FC70-4D8C-86A6-DD89CB9215D7}" type="presOf" srcId="{CAD25747-E848-43D6-815D-F028684A438D}" destId="{36456410-B853-45FD-B12D-33B321BC6D13}" srcOrd="0" destOrd="0" presId="urn:microsoft.com/office/officeart/2005/8/layout/default"/>
    <dgm:cxn modelId="{C74E58A1-12A3-4EDF-883A-A75E35C3401E}" type="presOf" srcId="{34B5D204-32CA-4906-9074-D1DF3BA865C1}" destId="{CE95B545-72CC-4CFD-9DAD-E61A78FF3903}" srcOrd="0" destOrd="0" presId="urn:microsoft.com/office/officeart/2005/8/layout/default"/>
    <dgm:cxn modelId="{4F6BB976-02B6-4C8E-96AC-6229B4620E27}" type="presOf" srcId="{1F9393F5-C797-4B14-9209-31EC9D2469F7}" destId="{C13CB14A-E4D9-40E2-944B-BFE9D1307710}" srcOrd="0" destOrd="0" presId="urn:microsoft.com/office/officeart/2005/8/layout/default"/>
    <dgm:cxn modelId="{80F3E99A-206E-446D-A9C0-EFE87FAAD474}" srcId="{FCA7F1A3-0394-4625-A1A1-DB1D7292EEB8}" destId="{1008DD9F-E5E5-4A78-9541-520F105A6255}" srcOrd="0" destOrd="0" parTransId="{9FBFCBC8-763F-48A2-B79A-2CDE9513306A}" sibTransId="{7918874A-92EB-426C-B52B-3F02EB8CA085}"/>
    <dgm:cxn modelId="{0C0E972F-97FC-4729-B71E-A9FA25CA3F75}" type="presOf" srcId="{CAB777E5-73BF-41E8-BFE4-50C3E3266963}" destId="{9679EFF8-21CF-42CD-9C54-C4916CFD57D5}" srcOrd="0" destOrd="0" presId="urn:microsoft.com/office/officeart/2005/8/layout/default"/>
    <dgm:cxn modelId="{999863D8-7C98-4661-A089-2945A47D0E70}" type="presOf" srcId="{1008DD9F-E5E5-4A78-9541-520F105A6255}" destId="{38E86558-AA09-4E91-873F-EFBE1099F622}" srcOrd="0" destOrd="0" presId="urn:microsoft.com/office/officeart/2005/8/layout/default"/>
    <dgm:cxn modelId="{9DFFCD63-FC97-464F-BECC-8775792D3111}" type="presParOf" srcId="{8C0B319A-E394-4BFD-B564-8F5BED6A7100}" destId="{38E86558-AA09-4E91-873F-EFBE1099F622}" srcOrd="0" destOrd="0" presId="urn:microsoft.com/office/officeart/2005/8/layout/default"/>
    <dgm:cxn modelId="{58052E40-4873-4A56-945C-AC8AD2937357}" type="presParOf" srcId="{8C0B319A-E394-4BFD-B564-8F5BED6A7100}" destId="{FFF72101-E038-4298-822A-20E5AA812FF3}" srcOrd="1" destOrd="0" presId="urn:microsoft.com/office/officeart/2005/8/layout/default"/>
    <dgm:cxn modelId="{6198F03B-20C9-4070-BED8-179516132605}" type="presParOf" srcId="{8C0B319A-E394-4BFD-B564-8F5BED6A7100}" destId="{C13CB14A-E4D9-40E2-944B-BFE9D1307710}" srcOrd="2" destOrd="0" presId="urn:microsoft.com/office/officeart/2005/8/layout/default"/>
    <dgm:cxn modelId="{BC2752DF-FFBE-48BD-9891-E76492B52BE2}" type="presParOf" srcId="{8C0B319A-E394-4BFD-B564-8F5BED6A7100}" destId="{4DA58CA6-1716-4092-B948-67AE85878BDE}" srcOrd="3" destOrd="0" presId="urn:microsoft.com/office/officeart/2005/8/layout/default"/>
    <dgm:cxn modelId="{29B2F901-47C7-49CB-B3D7-A75DB313F8BE}" type="presParOf" srcId="{8C0B319A-E394-4BFD-B564-8F5BED6A7100}" destId="{9679EFF8-21CF-42CD-9C54-C4916CFD57D5}" srcOrd="4" destOrd="0" presId="urn:microsoft.com/office/officeart/2005/8/layout/default"/>
    <dgm:cxn modelId="{C320F0D5-ECC6-4653-AF18-86B7C5525724}" type="presParOf" srcId="{8C0B319A-E394-4BFD-B564-8F5BED6A7100}" destId="{83F1B79F-2232-4CFF-AB0A-78E74807A965}" srcOrd="5" destOrd="0" presId="urn:microsoft.com/office/officeart/2005/8/layout/default"/>
    <dgm:cxn modelId="{185EA4CB-FB1F-47D4-A8DA-372E79C00ED6}" type="presParOf" srcId="{8C0B319A-E394-4BFD-B564-8F5BED6A7100}" destId="{CE95B545-72CC-4CFD-9DAD-E61A78FF3903}" srcOrd="6" destOrd="0" presId="urn:microsoft.com/office/officeart/2005/8/layout/default"/>
    <dgm:cxn modelId="{1B8A0C74-E0B1-49DF-9199-CC95361BA0CF}" type="presParOf" srcId="{8C0B319A-E394-4BFD-B564-8F5BED6A7100}" destId="{56232DF4-4CC3-4A01-A02F-3B1C03F6F053}" srcOrd="7" destOrd="0" presId="urn:microsoft.com/office/officeart/2005/8/layout/default"/>
    <dgm:cxn modelId="{E091B02E-2286-4459-A82F-DF4A95B486DB}" type="presParOf" srcId="{8C0B319A-E394-4BFD-B564-8F5BED6A7100}" destId="{36456410-B853-45FD-B12D-33B321BC6D1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532FC8-628A-41AB-9B77-53E4DD3553DA}" type="doc">
      <dgm:prSet loTypeId="urn:microsoft.com/office/officeart/2005/8/layout/matrix1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10CD04EE-8772-48FE-B605-DC3683946430}">
      <dgm:prSet phldrT="[טקסט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רשת מאובטחת</a:t>
          </a:r>
          <a:endParaRPr lang="he-IL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D2E4BE9-ACA2-4BF9-9CB7-164E5B00C93B}" type="parTrans" cxnId="{B85704BF-2536-4DDC-8AD2-74993CD6083C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B4F34D7-D578-4241-B4C3-5460C1279218}" type="sibTrans" cxnId="{B85704BF-2536-4DDC-8AD2-74993CD6083C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766C19A-1032-47A7-BB2B-27DB61DBC99E}">
      <dgm:prSet phldrT="[טקסט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1">
            <a:lnSpc>
              <a:spcPct val="150000"/>
            </a:lnSpc>
          </a:pPr>
          <a:r>
            <a:rPr lang="he-IL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מדיניות ונהלים פנים ארגוניים</a:t>
          </a:r>
          <a:endParaRPr lang="he-IL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AB37DF7-6960-4582-9EEC-E58099A87411}" type="parTrans" cxnId="{9C42DECB-9E1D-47CB-8720-D8F1F7828D36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3DD5561-9655-45E0-B9FA-E6C3E0B19D59}" type="sibTrans" cxnId="{9C42DECB-9E1D-47CB-8720-D8F1F7828D36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55F4FC0-C66D-4807-A026-A71DE4929EB6}">
      <dgm:prSet phldrT="[טקסט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1">
            <a:lnSpc>
              <a:spcPct val="150000"/>
            </a:lnSpc>
          </a:pPr>
          <a:r>
            <a:rPr lang="he-IL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תשתית טכנולוגית מותאמת לאיום</a:t>
          </a:r>
          <a:endParaRPr lang="he-IL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BC3BEC8-F53E-4D44-983E-60EBCC795C34}" type="parTrans" cxnId="{AC5A3813-367E-4E8B-AB7E-69215A7861FD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534D628-BDED-40CE-AC34-1A4CA75F4E7C}" type="sibTrans" cxnId="{AC5A3813-367E-4E8B-AB7E-69215A7861FD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F9BEB2A-07E3-4236-9192-B91569AEA03D}">
      <dgm:prSet phldrT="[טקסט]"/>
      <dgm:spPr>
        <a:solidFill>
          <a:schemeClr val="accent3">
            <a:lumMod val="75000"/>
          </a:schemeClr>
        </a:solidFill>
      </dgm:spPr>
      <dgm:t>
        <a:bodyPr/>
        <a:lstStyle/>
        <a:p>
          <a:pPr rtl="1">
            <a:lnSpc>
              <a:spcPct val="150000"/>
            </a:lnSpc>
          </a:pPr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תהליכי בקרה – סקר סיכונים</a:t>
          </a:r>
          <a:endParaRPr lang="he-IL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8D99ABD-F013-4D0A-B7E8-2C9F3B39D69C}" type="parTrans" cxnId="{44DA976B-DF4E-4C4A-886F-CBFEB008947C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7353320-EF37-407B-A9DC-A820125C4279}" type="sibTrans" cxnId="{44DA976B-DF4E-4C4A-886F-CBFEB008947C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51E1FB0-340A-4101-B655-ECF5D7947BAD}">
      <dgm:prSet phldrT="[טקסט]"/>
      <dgm:spPr/>
      <dgm:t>
        <a:bodyPr/>
        <a:lstStyle/>
        <a:p>
          <a:pPr rtl="1">
            <a:lnSpc>
              <a:spcPct val="150000"/>
            </a:lnSpc>
          </a:pPr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מודעות של אנשי הארגון</a:t>
          </a:r>
          <a:endParaRPr lang="he-IL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B63F78B-49A4-4A60-90E8-B8F04EB84552}" type="parTrans" cxnId="{20D483D9-B40C-44DC-A581-DAC562CC6E4C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6AC7F3A-C9C5-417F-AFDB-48DC15C5435C}" type="sibTrans" cxnId="{20D483D9-B40C-44DC-A581-DAC562CC6E4C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D13AB67-1208-48E3-BE97-815F32E043B4}" type="pres">
      <dgm:prSet presAssocID="{7B532FC8-628A-41AB-9B77-53E4DD3553D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0606F39-29B2-4521-905B-C12C71254B8B}" type="pres">
      <dgm:prSet presAssocID="{7B532FC8-628A-41AB-9B77-53E4DD3553DA}" presName="matrix" presStyleCnt="0"/>
      <dgm:spPr/>
    </dgm:pt>
    <dgm:pt modelId="{DF29D3B9-7344-47DC-A81E-02E6574AFFE7}" type="pres">
      <dgm:prSet presAssocID="{7B532FC8-628A-41AB-9B77-53E4DD3553DA}" presName="tile1" presStyleLbl="node1" presStyleIdx="0" presStyleCnt="4"/>
      <dgm:spPr/>
      <dgm:t>
        <a:bodyPr/>
        <a:lstStyle/>
        <a:p>
          <a:pPr rtl="1"/>
          <a:endParaRPr lang="he-IL"/>
        </a:p>
      </dgm:t>
    </dgm:pt>
    <dgm:pt modelId="{6CD0F338-2DE7-4D94-B4C2-6F3696EA834B}" type="pres">
      <dgm:prSet presAssocID="{7B532FC8-628A-41AB-9B77-53E4DD3553D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DF156D3-787D-47CE-B88A-6A315A43E501}" type="pres">
      <dgm:prSet presAssocID="{7B532FC8-628A-41AB-9B77-53E4DD3553DA}" presName="tile2" presStyleLbl="node1" presStyleIdx="1" presStyleCnt="4"/>
      <dgm:spPr/>
      <dgm:t>
        <a:bodyPr/>
        <a:lstStyle/>
        <a:p>
          <a:pPr rtl="1"/>
          <a:endParaRPr lang="he-IL"/>
        </a:p>
      </dgm:t>
    </dgm:pt>
    <dgm:pt modelId="{4BBA98A7-2A12-4EA6-8DCD-AC8C1880EA10}" type="pres">
      <dgm:prSet presAssocID="{7B532FC8-628A-41AB-9B77-53E4DD3553D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D97C529-0C3F-4FC6-A46B-1E89A8DECAF9}" type="pres">
      <dgm:prSet presAssocID="{7B532FC8-628A-41AB-9B77-53E4DD3553DA}" presName="tile3" presStyleLbl="node1" presStyleIdx="2" presStyleCnt="4"/>
      <dgm:spPr/>
      <dgm:t>
        <a:bodyPr/>
        <a:lstStyle/>
        <a:p>
          <a:pPr rtl="1"/>
          <a:endParaRPr lang="he-IL"/>
        </a:p>
      </dgm:t>
    </dgm:pt>
    <dgm:pt modelId="{70ACD30C-2B19-4349-A2F3-9DD6D4129BFE}" type="pres">
      <dgm:prSet presAssocID="{7B532FC8-628A-41AB-9B77-53E4DD3553D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B3AF8FB-D837-46AE-A535-E374F6499225}" type="pres">
      <dgm:prSet presAssocID="{7B532FC8-628A-41AB-9B77-53E4DD3553DA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83BF1F47-383A-4623-B614-1B5CA6E82990}" type="pres">
      <dgm:prSet presAssocID="{7B532FC8-628A-41AB-9B77-53E4DD3553D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BDC575C-BC93-475C-B31A-D3E4CC3ABB93}" type="pres">
      <dgm:prSet presAssocID="{7B532FC8-628A-41AB-9B77-53E4DD3553D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85704BF-2536-4DDC-8AD2-74993CD6083C}" srcId="{7B532FC8-628A-41AB-9B77-53E4DD3553DA}" destId="{10CD04EE-8772-48FE-B605-DC3683946430}" srcOrd="0" destOrd="0" parTransId="{7D2E4BE9-ACA2-4BF9-9CB7-164E5B00C93B}" sibTransId="{6B4F34D7-D578-4241-B4C3-5460C1279218}"/>
    <dgm:cxn modelId="{6CF91766-8E52-49FF-88E0-447F41139BBC}" type="presOf" srcId="{155F4FC0-C66D-4807-A026-A71DE4929EB6}" destId="{4BBA98A7-2A12-4EA6-8DCD-AC8C1880EA10}" srcOrd="1" destOrd="0" presId="urn:microsoft.com/office/officeart/2005/8/layout/matrix1"/>
    <dgm:cxn modelId="{FA49B98B-4FC1-4A5A-AEF8-2F6D80B4EE15}" type="presOf" srcId="{A766C19A-1032-47A7-BB2B-27DB61DBC99E}" destId="{6CD0F338-2DE7-4D94-B4C2-6F3696EA834B}" srcOrd="1" destOrd="0" presId="urn:microsoft.com/office/officeart/2005/8/layout/matrix1"/>
    <dgm:cxn modelId="{CFD430BC-690E-4E4D-823A-974D538EFB12}" type="presOf" srcId="{A766C19A-1032-47A7-BB2B-27DB61DBC99E}" destId="{DF29D3B9-7344-47DC-A81E-02E6574AFFE7}" srcOrd="0" destOrd="0" presId="urn:microsoft.com/office/officeart/2005/8/layout/matrix1"/>
    <dgm:cxn modelId="{44DA976B-DF4E-4C4A-886F-CBFEB008947C}" srcId="{10CD04EE-8772-48FE-B605-DC3683946430}" destId="{6F9BEB2A-07E3-4236-9192-B91569AEA03D}" srcOrd="2" destOrd="0" parTransId="{48D99ABD-F013-4D0A-B7E8-2C9F3B39D69C}" sibTransId="{D7353320-EF37-407B-A9DC-A820125C4279}"/>
    <dgm:cxn modelId="{9C42DECB-9E1D-47CB-8720-D8F1F7828D36}" srcId="{10CD04EE-8772-48FE-B605-DC3683946430}" destId="{A766C19A-1032-47A7-BB2B-27DB61DBC99E}" srcOrd="0" destOrd="0" parTransId="{1AB37DF7-6960-4582-9EEC-E58099A87411}" sibTransId="{43DD5561-9655-45E0-B9FA-E6C3E0B19D59}"/>
    <dgm:cxn modelId="{10B331E1-8F31-4D43-85F8-211371E409AA}" type="presOf" srcId="{7B532FC8-628A-41AB-9B77-53E4DD3553DA}" destId="{1D13AB67-1208-48E3-BE97-815F32E043B4}" srcOrd="0" destOrd="0" presId="urn:microsoft.com/office/officeart/2005/8/layout/matrix1"/>
    <dgm:cxn modelId="{6AD2F508-91D3-4888-8B60-CC795ADB39EB}" type="presOf" srcId="{6F9BEB2A-07E3-4236-9192-B91569AEA03D}" destId="{8D97C529-0C3F-4FC6-A46B-1E89A8DECAF9}" srcOrd="0" destOrd="0" presId="urn:microsoft.com/office/officeart/2005/8/layout/matrix1"/>
    <dgm:cxn modelId="{AC5A3813-367E-4E8B-AB7E-69215A7861FD}" srcId="{10CD04EE-8772-48FE-B605-DC3683946430}" destId="{155F4FC0-C66D-4807-A026-A71DE4929EB6}" srcOrd="1" destOrd="0" parTransId="{7BC3BEC8-F53E-4D44-983E-60EBCC795C34}" sibTransId="{B534D628-BDED-40CE-AC34-1A4CA75F4E7C}"/>
    <dgm:cxn modelId="{0D8C21A5-7833-4C53-B6A6-C9D206C3C463}" type="presOf" srcId="{6F9BEB2A-07E3-4236-9192-B91569AEA03D}" destId="{70ACD30C-2B19-4349-A2F3-9DD6D4129BFE}" srcOrd="1" destOrd="0" presId="urn:microsoft.com/office/officeart/2005/8/layout/matrix1"/>
    <dgm:cxn modelId="{20D483D9-B40C-44DC-A581-DAC562CC6E4C}" srcId="{10CD04EE-8772-48FE-B605-DC3683946430}" destId="{051E1FB0-340A-4101-B655-ECF5D7947BAD}" srcOrd="3" destOrd="0" parTransId="{EB63F78B-49A4-4A60-90E8-B8F04EB84552}" sibTransId="{26AC7F3A-C9C5-417F-AFDB-48DC15C5435C}"/>
    <dgm:cxn modelId="{BF56F03F-5D73-4943-8D1D-F30AC4AF9D3C}" type="presOf" srcId="{051E1FB0-340A-4101-B655-ECF5D7947BAD}" destId="{83BF1F47-383A-4623-B614-1B5CA6E82990}" srcOrd="1" destOrd="0" presId="urn:microsoft.com/office/officeart/2005/8/layout/matrix1"/>
    <dgm:cxn modelId="{1CF456F6-A5D2-40D3-9811-33BE2D6D2673}" type="presOf" srcId="{155F4FC0-C66D-4807-A026-A71DE4929EB6}" destId="{DDF156D3-787D-47CE-B88A-6A315A43E501}" srcOrd="0" destOrd="0" presId="urn:microsoft.com/office/officeart/2005/8/layout/matrix1"/>
    <dgm:cxn modelId="{0851F7D8-3721-4522-B7E0-7915B40E001B}" type="presOf" srcId="{10CD04EE-8772-48FE-B605-DC3683946430}" destId="{EBDC575C-BC93-475C-B31A-D3E4CC3ABB93}" srcOrd="0" destOrd="0" presId="urn:microsoft.com/office/officeart/2005/8/layout/matrix1"/>
    <dgm:cxn modelId="{C9564C3A-0939-4F3A-93C9-1F6316936625}" type="presOf" srcId="{051E1FB0-340A-4101-B655-ECF5D7947BAD}" destId="{2B3AF8FB-D837-46AE-A535-E374F6499225}" srcOrd="0" destOrd="0" presId="urn:microsoft.com/office/officeart/2005/8/layout/matrix1"/>
    <dgm:cxn modelId="{812C0A7F-047D-4352-9324-4A884B567E16}" type="presParOf" srcId="{1D13AB67-1208-48E3-BE97-815F32E043B4}" destId="{E0606F39-29B2-4521-905B-C12C71254B8B}" srcOrd="0" destOrd="0" presId="urn:microsoft.com/office/officeart/2005/8/layout/matrix1"/>
    <dgm:cxn modelId="{0CBB84BA-CF90-48E9-B6F7-45360FA63C22}" type="presParOf" srcId="{E0606F39-29B2-4521-905B-C12C71254B8B}" destId="{DF29D3B9-7344-47DC-A81E-02E6574AFFE7}" srcOrd="0" destOrd="0" presId="urn:microsoft.com/office/officeart/2005/8/layout/matrix1"/>
    <dgm:cxn modelId="{DE815752-45C0-4B99-9FA3-9B77AC703381}" type="presParOf" srcId="{E0606F39-29B2-4521-905B-C12C71254B8B}" destId="{6CD0F338-2DE7-4D94-B4C2-6F3696EA834B}" srcOrd="1" destOrd="0" presId="urn:microsoft.com/office/officeart/2005/8/layout/matrix1"/>
    <dgm:cxn modelId="{341774DD-B933-4045-AF20-3CA2C6C75C62}" type="presParOf" srcId="{E0606F39-29B2-4521-905B-C12C71254B8B}" destId="{DDF156D3-787D-47CE-B88A-6A315A43E501}" srcOrd="2" destOrd="0" presId="urn:microsoft.com/office/officeart/2005/8/layout/matrix1"/>
    <dgm:cxn modelId="{6D7E3676-4AC7-4B67-B6DA-069B73CBC5B1}" type="presParOf" srcId="{E0606F39-29B2-4521-905B-C12C71254B8B}" destId="{4BBA98A7-2A12-4EA6-8DCD-AC8C1880EA10}" srcOrd="3" destOrd="0" presId="urn:microsoft.com/office/officeart/2005/8/layout/matrix1"/>
    <dgm:cxn modelId="{86F49E25-0E8C-407E-9456-EE030794472F}" type="presParOf" srcId="{E0606F39-29B2-4521-905B-C12C71254B8B}" destId="{8D97C529-0C3F-4FC6-A46B-1E89A8DECAF9}" srcOrd="4" destOrd="0" presId="urn:microsoft.com/office/officeart/2005/8/layout/matrix1"/>
    <dgm:cxn modelId="{06087B01-8D5F-4B5E-A29B-5D8DC76176A3}" type="presParOf" srcId="{E0606F39-29B2-4521-905B-C12C71254B8B}" destId="{70ACD30C-2B19-4349-A2F3-9DD6D4129BFE}" srcOrd="5" destOrd="0" presId="urn:microsoft.com/office/officeart/2005/8/layout/matrix1"/>
    <dgm:cxn modelId="{31C3FADF-3A49-4C0C-8107-1FCDACE46C5C}" type="presParOf" srcId="{E0606F39-29B2-4521-905B-C12C71254B8B}" destId="{2B3AF8FB-D837-46AE-A535-E374F6499225}" srcOrd="6" destOrd="0" presId="urn:microsoft.com/office/officeart/2005/8/layout/matrix1"/>
    <dgm:cxn modelId="{32430590-2C0F-4FAD-9424-7ED82E6F02B9}" type="presParOf" srcId="{E0606F39-29B2-4521-905B-C12C71254B8B}" destId="{83BF1F47-383A-4623-B614-1B5CA6E82990}" srcOrd="7" destOrd="0" presId="urn:microsoft.com/office/officeart/2005/8/layout/matrix1"/>
    <dgm:cxn modelId="{EDEA0F40-EBC7-429A-A45D-99A24B5AC6A6}" type="presParOf" srcId="{1D13AB67-1208-48E3-BE97-815F32E043B4}" destId="{EBDC575C-BC93-475C-B31A-D3E4CC3ABB9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532FC8-628A-41AB-9B77-53E4DD3553DA}" type="doc">
      <dgm:prSet loTypeId="urn:microsoft.com/office/officeart/2005/8/layout/matrix1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10CD04EE-8772-48FE-B605-DC3683946430}">
      <dgm:prSet phldrT="[טקסט]" custT="1"/>
      <dgm:spPr/>
      <dgm:t>
        <a:bodyPr/>
        <a:lstStyle/>
        <a:p>
          <a:pPr rtl="1"/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רשת מאובטחת</a:t>
          </a:r>
          <a:endParaRPr lang="he-IL" sz="2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D2E4BE9-ACA2-4BF9-9CB7-164E5B00C93B}" type="parTrans" cxnId="{B85704BF-2536-4DDC-8AD2-74993CD6083C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B4F34D7-D578-4241-B4C3-5460C1279218}" type="sibTrans" cxnId="{B85704BF-2536-4DDC-8AD2-74993CD6083C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766C19A-1032-47A7-BB2B-27DB61DBC99E}">
      <dgm:prSet phldrT="[טקסט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1">
            <a:lnSpc>
              <a:spcPct val="150000"/>
            </a:lnSpc>
          </a:pPr>
          <a:r>
            <a: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כתיבת נהלים ומדיניות אבטחת מידע </a:t>
          </a:r>
          <a:r>
            <a:rPr lang="he-IL" sz="28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לתהליכים פנים ארגוניים</a:t>
          </a:r>
          <a:endParaRPr lang="he-IL" sz="2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AB37DF7-6960-4582-9EEC-E58099A87411}" type="parTrans" cxnId="{9C42DECB-9E1D-47CB-8720-D8F1F7828D36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3DD5561-9655-45E0-B9FA-E6C3E0B19D59}" type="sibTrans" cxnId="{9C42DECB-9E1D-47CB-8720-D8F1F7828D36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55F4FC0-C66D-4807-A026-A71DE4929EB6}">
      <dgm:prSet phldrT="[טקסט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1">
            <a:lnSpc>
              <a:spcPct val="150000"/>
            </a:lnSpc>
          </a:pPr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סקר סיכונים מלא </a:t>
          </a:r>
          <a:r>
            <a:rPr lang="he-IL" sz="2800" dirty="0" smtClean="0">
              <a:latin typeface="David" panose="020E0502060401010101" pitchFamily="34" charset="-79"/>
              <a:cs typeface="David" panose="020E0502060401010101" pitchFamily="34" charset="-79"/>
            </a:rPr>
            <a:t>על תשתית המערכות של הרשות והיישומים המרכזיים</a:t>
          </a:r>
          <a:endParaRPr lang="he-IL" sz="2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BC3BEC8-F53E-4D44-983E-60EBCC795C34}" type="parTrans" cxnId="{AC5A3813-367E-4E8B-AB7E-69215A7861FD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534D628-BDED-40CE-AC34-1A4CA75F4E7C}" type="sibTrans" cxnId="{AC5A3813-367E-4E8B-AB7E-69215A7861FD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F9BEB2A-07E3-4236-9192-B91569AEA03D}">
      <dgm:prSet phldrT="[טקסט]" custT="1"/>
      <dgm:spPr>
        <a:solidFill>
          <a:srgbClr val="00B0F0"/>
        </a:solidFill>
      </dgm:spPr>
      <dgm:t>
        <a:bodyPr/>
        <a:lstStyle/>
        <a:p>
          <a:pPr rtl="1">
            <a:lnSpc>
              <a:spcPct val="150000"/>
            </a:lnSpc>
          </a:pPr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מבדקי חדירות</a:t>
          </a:r>
          <a:r>
            <a:rPr lang="he-IL" sz="2800" dirty="0" smtClean="0">
              <a:latin typeface="David" panose="020E0502060401010101" pitchFamily="34" charset="-79"/>
              <a:cs typeface="David" panose="020E0502060401010101" pitchFamily="34" charset="-79"/>
            </a:rPr>
            <a:t> לאתרי הרשות ולמערכות המידע</a:t>
          </a:r>
          <a:endParaRPr lang="he-IL" sz="2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8D99ABD-F013-4D0A-B7E8-2C9F3B39D69C}" type="parTrans" cxnId="{44DA976B-DF4E-4C4A-886F-CBFEB008947C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7353320-EF37-407B-A9DC-A820125C4279}" type="sibTrans" cxnId="{44DA976B-DF4E-4C4A-886F-CBFEB008947C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51E1FB0-340A-4101-B655-ECF5D7947BAD}">
      <dgm:prSet phldrT="[טקסט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1">
            <a:lnSpc>
              <a:spcPct val="150000"/>
            </a:lnSpc>
          </a:pPr>
          <a:r>
            <a:rPr lang="he-IL" sz="28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הגברת המודעות </a:t>
          </a:r>
          <a:r>
            <a:rPr lang="he-IL" sz="28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בקרב אנשי הארגון</a:t>
          </a:r>
          <a:endParaRPr lang="he-IL" sz="2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B63F78B-49A4-4A60-90E8-B8F04EB84552}" type="parTrans" cxnId="{20D483D9-B40C-44DC-A581-DAC562CC6E4C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6AC7F3A-C9C5-417F-AFDB-48DC15C5435C}" type="sibTrans" cxnId="{20D483D9-B40C-44DC-A581-DAC562CC6E4C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D13AB67-1208-48E3-BE97-815F32E043B4}" type="pres">
      <dgm:prSet presAssocID="{7B532FC8-628A-41AB-9B77-53E4DD3553D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0606F39-29B2-4521-905B-C12C71254B8B}" type="pres">
      <dgm:prSet presAssocID="{7B532FC8-628A-41AB-9B77-53E4DD3553DA}" presName="matrix" presStyleCnt="0"/>
      <dgm:spPr/>
    </dgm:pt>
    <dgm:pt modelId="{DF29D3B9-7344-47DC-A81E-02E6574AFFE7}" type="pres">
      <dgm:prSet presAssocID="{7B532FC8-628A-41AB-9B77-53E4DD3553DA}" presName="tile1" presStyleLbl="node1" presStyleIdx="0" presStyleCnt="4"/>
      <dgm:spPr/>
      <dgm:t>
        <a:bodyPr/>
        <a:lstStyle/>
        <a:p>
          <a:pPr rtl="1"/>
          <a:endParaRPr lang="he-IL"/>
        </a:p>
      </dgm:t>
    </dgm:pt>
    <dgm:pt modelId="{6CD0F338-2DE7-4D94-B4C2-6F3696EA834B}" type="pres">
      <dgm:prSet presAssocID="{7B532FC8-628A-41AB-9B77-53E4DD3553D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DF156D3-787D-47CE-B88A-6A315A43E501}" type="pres">
      <dgm:prSet presAssocID="{7B532FC8-628A-41AB-9B77-53E4DD3553DA}" presName="tile2" presStyleLbl="node1" presStyleIdx="1" presStyleCnt="4"/>
      <dgm:spPr/>
      <dgm:t>
        <a:bodyPr/>
        <a:lstStyle/>
        <a:p>
          <a:pPr rtl="1"/>
          <a:endParaRPr lang="he-IL"/>
        </a:p>
      </dgm:t>
    </dgm:pt>
    <dgm:pt modelId="{4BBA98A7-2A12-4EA6-8DCD-AC8C1880EA10}" type="pres">
      <dgm:prSet presAssocID="{7B532FC8-628A-41AB-9B77-53E4DD3553D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D97C529-0C3F-4FC6-A46B-1E89A8DECAF9}" type="pres">
      <dgm:prSet presAssocID="{7B532FC8-628A-41AB-9B77-53E4DD3553DA}" presName="tile3" presStyleLbl="node1" presStyleIdx="2" presStyleCnt="4"/>
      <dgm:spPr/>
      <dgm:t>
        <a:bodyPr/>
        <a:lstStyle/>
        <a:p>
          <a:pPr rtl="1"/>
          <a:endParaRPr lang="he-IL"/>
        </a:p>
      </dgm:t>
    </dgm:pt>
    <dgm:pt modelId="{70ACD30C-2B19-4349-A2F3-9DD6D4129BFE}" type="pres">
      <dgm:prSet presAssocID="{7B532FC8-628A-41AB-9B77-53E4DD3553D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B3AF8FB-D837-46AE-A535-E374F6499225}" type="pres">
      <dgm:prSet presAssocID="{7B532FC8-628A-41AB-9B77-53E4DD3553DA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83BF1F47-383A-4623-B614-1B5CA6E82990}" type="pres">
      <dgm:prSet presAssocID="{7B532FC8-628A-41AB-9B77-53E4DD3553D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BDC575C-BC93-475C-B31A-D3E4CC3ABB93}" type="pres">
      <dgm:prSet presAssocID="{7B532FC8-628A-41AB-9B77-53E4DD3553DA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B072FBA-6A76-41C4-8B1D-8412037D4A6F}" type="presOf" srcId="{155F4FC0-C66D-4807-A026-A71DE4929EB6}" destId="{4BBA98A7-2A12-4EA6-8DCD-AC8C1880EA10}" srcOrd="1" destOrd="0" presId="urn:microsoft.com/office/officeart/2005/8/layout/matrix1"/>
    <dgm:cxn modelId="{F2589E8D-4F67-4305-9ABB-073D7D6100B9}" type="presOf" srcId="{10CD04EE-8772-48FE-B605-DC3683946430}" destId="{EBDC575C-BC93-475C-B31A-D3E4CC3ABB93}" srcOrd="0" destOrd="0" presId="urn:microsoft.com/office/officeart/2005/8/layout/matrix1"/>
    <dgm:cxn modelId="{44DA976B-DF4E-4C4A-886F-CBFEB008947C}" srcId="{10CD04EE-8772-48FE-B605-DC3683946430}" destId="{6F9BEB2A-07E3-4236-9192-B91569AEA03D}" srcOrd="2" destOrd="0" parTransId="{48D99ABD-F013-4D0A-B7E8-2C9F3B39D69C}" sibTransId="{D7353320-EF37-407B-A9DC-A820125C4279}"/>
    <dgm:cxn modelId="{B85704BF-2536-4DDC-8AD2-74993CD6083C}" srcId="{7B532FC8-628A-41AB-9B77-53E4DD3553DA}" destId="{10CD04EE-8772-48FE-B605-DC3683946430}" srcOrd="0" destOrd="0" parTransId="{7D2E4BE9-ACA2-4BF9-9CB7-164E5B00C93B}" sibTransId="{6B4F34D7-D578-4241-B4C3-5460C1279218}"/>
    <dgm:cxn modelId="{F876204C-42B2-4F8D-8F90-328F759483C0}" type="presOf" srcId="{7B532FC8-628A-41AB-9B77-53E4DD3553DA}" destId="{1D13AB67-1208-48E3-BE97-815F32E043B4}" srcOrd="0" destOrd="0" presId="urn:microsoft.com/office/officeart/2005/8/layout/matrix1"/>
    <dgm:cxn modelId="{AC5A3813-367E-4E8B-AB7E-69215A7861FD}" srcId="{10CD04EE-8772-48FE-B605-DC3683946430}" destId="{155F4FC0-C66D-4807-A026-A71DE4929EB6}" srcOrd="1" destOrd="0" parTransId="{7BC3BEC8-F53E-4D44-983E-60EBCC795C34}" sibTransId="{B534D628-BDED-40CE-AC34-1A4CA75F4E7C}"/>
    <dgm:cxn modelId="{B2535396-B9CC-47A8-9F68-83CABC455C4C}" type="presOf" srcId="{155F4FC0-C66D-4807-A026-A71DE4929EB6}" destId="{DDF156D3-787D-47CE-B88A-6A315A43E501}" srcOrd="0" destOrd="0" presId="urn:microsoft.com/office/officeart/2005/8/layout/matrix1"/>
    <dgm:cxn modelId="{FA5720DE-084E-47A6-AA43-249CB6FB9ED7}" type="presOf" srcId="{6F9BEB2A-07E3-4236-9192-B91569AEA03D}" destId="{70ACD30C-2B19-4349-A2F3-9DD6D4129BFE}" srcOrd="1" destOrd="0" presId="urn:microsoft.com/office/officeart/2005/8/layout/matrix1"/>
    <dgm:cxn modelId="{94203B45-66C2-40EA-BF17-32C60E572052}" type="presOf" srcId="{051E1FB0-340A-4101-B655-ECF5D7947BAD}" destId="{2B3AF8FB-D837-46AE-A535-E374F6499225}" srcOrd="0" destOrd="0" presId="urn:microsoft.com/office/officeart/2005/8/layout/matrix1"/>
    <dgm:cxn modelId="{D4ACF90F-9CD8-4EAB-834D-7A3443952BC2}" type="presOf" srcId="{A766C19A-1032-47A7-BB2B-27DB61DBC99E}" destId="{6CD0F338-2DE7-4D94-B4C2-6F3696EA834B}" srcOrd="1" destOrd="0" presId="urn:microsoft.com/office/officeart/2005/8/layout/matrix1"/>
    <dgm:cxn modelId="{CEE45AC8-D0E9-4E22-8D00-9D2FBA93F5AF}" type="presOf" srcId="{051E1FB0-340A-4101-B655-ECF5D7947BAD}" destId="{83BF1F47-383A-4623-B614-1B5CA6E82990}" srcOrd="1" destOrd="0" presId="urn:microsoft.com/office/officeart/2005/8/layout/matrix1"/>
    <dgm:cxn modelId="{9C42DECB-9E1D-47CB-8720-D8F1F7828D36}" srcId="{10CD04EE-8772-48FE-B605-DC3683946430}" destId="{A766C19A-1032-47A7-BB2B-27DB61DBC99E}" srcOrd="0" destOrd="0" parTransId="{1AB37DF7-6960-4582-9EEC-E58099A87411}" sibTransId="{43DD5561-9655-45E0-B9FA-E6C3E0B19D59}"/>
    <dgm:cxn modelId="{2E53C8C9-B8A7-45C0-AF61-DD4E58F05BC7}" type="presOf" srcId="{6F9BEB2A-07E3-4236-9192-B91569AEA03D}" destId="{8D97C529-0C3F-4FC6-A46B-1E89A8DECAF9}" srcOrd="0" destOrd="0" presId="urn:microsoft.com/office/officeart/2005/8/layout/matrix1"/>
    <dgm:cxn modelId="{49A8E3B1-39F3-4861-9B6A-9BC9FE14949B}" type="presOf" srcId="{A766C19A-1032-47A7-BB2B-27DB61DBC99E}" destId="{DF29D3B9-7344-47DC-A81E-02E6574AFFE7}" srcOrd="0" destOrd="0" presId="urn:microsoft.com/office/officeart/2005/8/layout/matrix1"/>
    <dgm:cxn modelId="{20D483D9-B40C-44DC-A581-DAC562CC6E4C}" srcId="{10CD04EE-8772-48FE-B605-DC3683946430}" destId="{051E1FB0-340A-4101-B655-ECF5D7947BAD}" srcOrd="3" destOrd="0" parTransId="{EB63F78B-49A4-4A60-90E8-B8F04EB84552}" sibTransId="{26AC7F3A-C9C5-417F-AFDB-48DC15C5435C}"/>
    <dgm:cxn modelId="{C5CD0C48-F7A6-4641-AA14-32AD3126231A}" type="presParOf" srcId="{1D13AB67-1208-48E3-BE97-815F32E043B4}" destId="{E0606F39-29B2-4521-905B-C12C71254B8B}" srcOrd="0" destOrd="0" presId="urn:microsoft.com/office/officeart/2005/8/layout/matrix1"/>
    <dgm:cxn modelId="{22049366-BEE4-48B9-BDF5-922CD79A8188}" type="presParOf" srcId="{E0606F39-29B2-4521-905B-C12C71254B8B}" destId="{DF29D3B9-7344-47DC-A81E-02E6574AFFE7}" srcOrd="0" destOrd="0" presId="urn:microsoft.com/office/officeart/2005/8/layout/matrix1"/>
    <dgm:cxn modelId="{2675182C-934B-4A13-90E9-BE56BBDA07A3}" type="presParOf" srcId="{E0606F39-29B2-4521-905B-C12C71254B8B}" destId="{6CD0F338-2DE7-4D94-B4C2-6F3696EA834B}" srcOrd="1" destOrd="0" presId="urn:microsoft.com/office/officeart/2005/8/layout/matrix1"/>
    <dgm:cxn modelId="{00345B0F-1166-440D-969B-BF4E6CAA23CC}" type="presParOf" srcId="{E0606F39-29B2-4521-905B-C12C71254B8B}" destId="{DDF156D3-787D-47CE-B88A-6A315A43E501}" srcOrd="2" destOrd="0" presId="urn:microsoft.com/office/officeart/2005/8/layout/matrix1"/>
    <dgm:cxn modelId="{05B826C2-4435-4860-9275-DA57CC633525}" type="presParOf" srcId="{E0606F39-29B2-4521-905B-C12C71254B8B}" destId="{4BBA98A7-2A12-4EA6-8DCD-AC8C1880EA10}" srcOrd="3" destOrd="0" presId="urn:microsoft.com/office/officeart/2005/8/layout/matrix1"/>
    <dgm:cxn modelId="{16FD1CEC-1BE9-4586-816E-F6BA22C19D76}" type="presParOf" srcId="{E0606F39-29B2-4521-905B-C12C71254B8B}" destId="{8D97C529-0C3F-4FC6-A46B-1E89A8DECAF9}" srcOrd="4" destOrd="0" presId="urn:microsoft.com/office/officeart/2005/8/layout/matrix1"/>
    <dgm:cxn modelId="{88A8075F-086E-4478-880E-DC288F9AF7AF}" type="presParOf" srcId="{E0606F39-29B2-4521-905B-C12C71254B8B}" destId="{70ACD30C-2B19-4349-A2F3-9DD6D4129BFE}" srcOrd="5" destOrd="0" presId="urn:microsoft.com/office/officeart/2005/8/layout/matrix1"/>
    <dgm:cxn modelId="{118892C6-4F84-4295-B2C9-4D773ED9823E}" type="presParOf" srcId="{E0606F39-29B2-4521-905B-C12C71254B8B}" destId="{2B3AF8FB-D837-46AE-A535-E374F6499225}" srcOrd="6" destOrd="0" presId="urn:microsoft.com/office/officeart/2005/8/layout/matrix1"/>
    <dgm:cxn modelId="{6F1A6896-C96A-4BC9-948B-D499AC96AAC2}" type="presParOf" srcId="{E0606F39-29B2-4521-905B-C12C71254B8B}" destId="{83BF1F47-383A-4623-B614-1B5CA6E82990}" srcOrd="7" destOrd="0" presId="urn:microsoft.com/office/officeart/2005/8/layout/matrix1"/>
    <dgm:cxn modelId="{11C7ACD3-697F-4CA8-9D4F-18AAE9F0461D}" type="presParOf" srcId="{1D13AB67-1208-48E3-BE97-815F32E043B4}" destId="{EBDC575C-BC93-475C-B31A-D3E4CC3ABB9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86558-AA09-4E91-873F-EFBE1099F622}">
      <dsp:nvSpPr>
        <dsp:cNvPr id="0" name=""/>
        <dsp:cNvSpPr/>
      </dsp:nvSpPr>
      <dsp:spPr>
        <a:xfrm>
          <a:off x="0" y="291431"/>
          <a:ext cx="2677797" cy="1606678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פגיעה במידע אישי וחסוי של בכירים</a:t>
          </a:r>
          <a:endParaRPr lang="he-IL" sz="3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0" y="291431"/>
        <a:ext cx="2677797" cy="1606678"/>
      </dsp:txXfrm>
    </dsp:sp>
    <dsp:sp modelId="{C13CB14A-E4D9-40E2-944B-BFE9D1307710}">
      <dsp:nvSpPr>
        <dsp:cNvPr id="0" name=""/>
        <dsp:cNvSpPr/>
      </dsp:nvSpPr>
      <dsp:spPr>
        <a:xfrm>
          <a:off x="2945577" y="291431"/>
          <a:ext cx="2677797" cy="1606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סיכונים כלכליים </a:t>
          </a:r>
          <a:endParaRPr lang="he-IL" sz="3400" kern="1200" dirty="0"/>
        </a:p>
      </dsp:txBody>
      <dsp:txXfrm>
        <a:off x="2945577" y="291431"/>
        <a:ext cx="2677797" cy="1606678"/>
      </dsp:txXfrm>
    </dsp:sp>
    <dsp:sp modelId="{9679EFF8-21CF-42CD-9C54-C4916CFD57D5}">
      <dsp:nvSpPr>
        <dsp:cNvPr id="0" name=""/>
        <dsp:cNvSpPr/>
      </dsp:nvSpPr>
      <dsp:spPr>
        <a:xfrm>
          <a:off x="5891154" y="291431"/>
          <a:ext cx="2677797" cy="1606678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פגיעה בתשתיות מרכזיות</a:t>
          </a:r>
          <a:endParaRPr lang="he-IL" sz="3400" kern="1200" dirty="0"/>
        </a:p>
      </dsp:txBody>
      <dsp:txXfrm>
        <a:off x="5891154" y="291431"/>
        <a:ext cx="2677797" cy="1606678"/>
      </dsp:txXfrm>
    </dsp:sp>
    <dsp:sp modelId="{CE95B545-72CC-4CFD-9DAD-E61A78FF3903}">
      <dsp:nvSpPr>
        <dsp:cNvPr id="0" name=""/>
        <dsp:cNvSpPr/>
      </dsp:nvSpPr>
      <dsp:spPr>
        <a:xfrm>
          <a:off x="1472788" y="2165889"/>
          <a:ext cx="2677797" cy="1606678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פגיעה במידע אישי וחסוי של תושבי הרשות </a:t>
          </a:r>
          <a:endParaRPr lang="he-IL" sz="3400" kern="1200" dirty="0"/>
        </a:p>
      </dsp:txBody>
      <dsp:txXfrm>
        <a:off x="1472788" y="2165889"/>
        <a:ext cx="2677797" cy="1606678"/>
      </dsp:txXfrm>
    </dsp:sp>
    <dsp:sp modelId="{36456410-B853-45FD-B12D-33B321BC6D13}">
      <dsp:nvSpPr>
        <dsp:cNvPr id="0" name=""/>
        <dsp:cNvSpPr/>
      </dsp:nvSpPr>
      <dsp:spPr>
        <a:xfrm>
          <a:off x="4418365" y="2165889"/>
          <a:ext cx="2677797" cy="160667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פגיעה תדמיתית </a:t>
          </a:r>
          <a:endParaRPr lang="he-IL" sz="3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418365" y="2165889"/>
        <a:ext cx="2677797" cy="1606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9D3B9-7344-47DC-A81E-02E6574AFFE7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9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מדיניות ונהלים פנים ארגוניים</a:t>
          </a:r>
          <a:endParaRPr lang="he-IL" sz="29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0" y="0"/>
        <a:ext cx="3048000" cy="1524000"/>
      </dsp:txXfrm>
    </dsp:sp>
    <dsp:sp modelId="{DDF156D3-787D-47CE-B88A-6A315A43E501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9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תשתית טכנולוגית מותאמת לאיום</a:t>
          </a:r>
          <a:endParaRPr lang="he-IL" sz="29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048000" y="0"/>
        <a:ext cx="3048000" cy="1524000"/>
      </dsp:txXfrm>
    </dsp:sp>
    <dsp:sp modelId="{8D97C529-0C3F-4FC6-A46B-1E89A8DECAF9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9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תהליכי בקרה – סקר סיכונים</a:t>
          </a:r>
          <a:endParaRPr lang="he-IL" sz="29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0" y="2539999"/>
        <a:ext cx="3048000" cy="1524000"/>
      </dsp:txXfrm>
    </dsp:sp>
    <dsp:sp modelId="{2B3AF8FB-D837-46AE-A535-E374F6499225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9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מודעות של אנשי הארגון</a:t>
          </a:r>
          <a:endParaRPr lang="he-IL" sz="29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3048000" y="2539999"/>
        <a:ext cx="3048000" cy="1524000"/>
      </dsp:txXfrm>
    </dsp:sp>
    <dsp:sp modelId="{EBDC575C-BC93-475C-B31A-D3E4CC3ABB93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רשת מאובטחת</a:t>
          </a:r>
          <a:endParaRPr lang="he-IL" sz="29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183197" y="1573596"/>
        <a:ext cx="1729606" cy="916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9D3B9-7344-47DC-A81E-02E6574AFFE7}">
      <dsp:nvSpPr>
        <dsp:cNvPr id="0" name=""/>
        <dsp:cNvSpPr/>
      </dsp:nvSpPr>
      <dsp:spPr>
        <a:xfrm rot="16200000">
          <a:off x="973323" y="-973323"/>
          <a:ext cx="2121805" cy="4068452"/>
        </a:xfrm>
        <a:prstGeom prst="round1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כתיבת נהלים ומדיניות אבטחת מידע </a:t>
          </a:r>
          <a:r>
            <a:rPr lang="he-IL" sz="2800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לתהליכים פנים ארגוניים</a:t>
          </a:r>
          <a:endParaRPr lang="he-IL" sz="2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5400000">
        <a:off x="0" y="0"/>
        <a:ext cx="4068452" cy="1591353"/>
      </dsp:txXfrm>
    </dsp:sp>
    <dsp:sp modelId="{DDF156D3-787D-47CE-B88A-6A315A43E501}">
      <dsp:nvSpPr>
        <dsp:cNvPr id="0" name=""/>
        <dsp:cNvSpPr/>
      </dsp:nvSpPr>
      <dsp:spPr>
        <a:xfrm>
          <a:off x="4068452" y="0"/>
          <a:ext cx="4068452" cy="2121805"/>
        </a:xfrm>
        <a:prstGeom prst="round1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סקר סיכונים מלא </a:t>
          </a:r>
          <a:r>
            <a:rPr lang="he-IL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על תשתית המערכות של הרשות והיישומים המרכזיים</a:t>
          </a:r>
          <a:endParaRPr lang="he-IL" sz="2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068452" y="0"/>
        <a:ext cx="4068452" cy="1591353"/>
      </dsp:txXfrm>
    </dsp:sp>
    <dsp:sp modelId="{8D97C529-0C3F-4FC6-A46B-1E89A8DECAF9}">
      <dsp:nvSpPr>
        <dsp:cNvPr id="0" name=""/>
        <dsp:cNvSpPr/>
      </dsp:nvSpPr>
      <dsp:spPr>
        <a:xfrm rot="10800000">
          <a:off x="0" y="2121805"/>
          <a:ext cx="4068452" cy="2121805"/>
        </a:xfrm>
        <a:prstGeom prst="round1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מבדקי חדירות</a:t>
          </a:r>
          <a:r>
            <a:rPr lang="he-IL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לאתרי הרשות ולמערכות המידע</a:t>
          </a:r>
          <a:endParaRPr lang="he-IL" sz="2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0" y="2652256"/>
        <a:ext cx="4068452" cy="1591353"/>
      </dsp:txXfrm>
    </dsp:sp>
    <dsp:sp modelId="{2B3AF8FB-D837-46AE-A535-E374F6499225}">
      <dsp:nvSpPr>
        <dsp:cNvPr id="0" name=""/>
        <dsp:cNvSpPr/>
      </dsp:nvSpPr>
      <dsp:spPr>
        <a:xfrm rot="5400000">
          <a:off x="5041775" y="1148481"/>
          <a:ext cx="2121805" cy="4068452"/>
        </a:xfrm>
        <a:prstGeom prst="round1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הגברת המודעות </a:t>
          </a:r>
          <a:r>
            <a:rPr lang="he-IL" sz="2800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בקרב אנשי הארגון</a:t>
          </a:r>
          <a:endParaRPr lang="he-IL" sz="2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-5400000">
        <a:off x="4068452" y="2652256"/>
        <a:ext cx="4068452" cy="1591353"/>
      </dsp:txXfrm>
    </dsp:sp>
    <dsp:sp modelId="{EBDC575C-BC93-475C-B31A-D3E4CC3ABB93}">
      <dsp:nvSpPr>
        <dsp:cNvPr id="0" name=""/>
        <dsp:cNvSpPr/>
      </dsp:nvSpPr>
      <dsp:spPr>
        <a:xfrm>
          <a:off x="2847916" y="1591353"/>
          <a:ext cx="2441071" cy="1060902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רשת מאובטחת</a:t>
          </a:r>
          <a:endParaRPr lang="he-IL" sz="2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899705" y="1643142"/>
        <a:ext cx="2337493" cy="95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7F2BEA-3642-4F36-BE90-0531E2DD5418}" type="datetimeFigureOut">
              <a:rPr lang="he-IL" smtClean="0"/>
              <a:t>ב'/תמוז/תשע"ז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F78F7B1-F408-4569-A8E9-8627319FAC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273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8F7B1-F408-4569-A8E9-8627319FAC45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439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8F7B1-F408-4569-A8E9-8627319FAC45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102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8F7B1-F408-4569-A8E9-8627319FAC45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249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8F7B1-F408-4569-A8E9-8627319FAC45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24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8F7B1-F408-4569-A8E9-8627319FAC45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5983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0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6D35-CD08-4DB4-8F71-5238DDA80672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596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B4F-B876-4E25-B1E3-8C62F51FBDFD}" type="datetimeFigureOut">
              <a:rPr lang="he-IL" smtClean="0"/>
              <a:t>ב'/תמוז/תשע"ז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F5F8-7642-431E-B0BF-9F4BF2F07A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785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B4F-B876-4E25-B1E3-8C62F51FBDFD}" type="datetimeFigureOut">
              <a:rPr lang="he-IL" smtClean="0"/>
              <a:t>ב'/תמוז/תשע"ז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F5F8-7642-431E-B0BF-9F4BF2F07A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301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B4F-B876-4E25-B1E3-8C62F51FBDFD}" type="datetimeFigureOut">
              <a:rPr lang="he-IL" smtClean="0"/>
              <a:t>ב'/תמוז/תשע"ז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F5F8-7642-431E-B0BF-9F4BF2F07A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246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B4F-B876-4E25-B1E3-8C62F51FBDFD}" type="datetimeFigureOut">
              <a:rPr lang="he-IL" smtClean="0"/>
              <a:t>ב'/תמוז/תשע"ז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F5F8-7642-431E-B0BF-9F4BF2F07A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852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B4F-B876-4E25-B1E3-8C62F51FBDFD}" type="datetimeFigureOut">
              <a:rPr lang="he-IL" smtClean="0"/>
              <a:t>ב'/תמוז/תשע"ז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F5F8-7642-431E-B0BF-9F4BF2F07A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405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B4F-B876-4E25-B1E3-8C62F51FBDFD}" type="datetimeFigureOut">
              <a:rPr lang="he-IL" smtClean="0"/>
              <a:t>ב'/תמוז/תשע"ז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F5F8-7642-431E-B0BF-9F4BF2F07A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66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B4F-B876-4E25-B1E3-8C62F51FBDFD}" type="datetimeFigureOut">
              <a:rPr lang="he-IL" smtClean="0"/>
              <a:t>ב'/תמוז/תשע"ז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F5F8-7642-431E-B0BF-9F4BF2F07A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865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B4F-B876-4E25-B1E3-8C62F51FBDFD}" type="datetimeFigureOut">
              <a:rPr lang="he-IL" smtClean="0"/>
              <a:t>ב'/תמוז/תשע"ז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F5F8-7642-431E-B0BF-9F4BF2F07A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06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B4F-B876-4E25-B1E3-8C62F51FBDFD}" type="datetimeFigureOut">
              <a:rPr lang="he-IL" smtClean="0"/>
              <a:t>ב'/תמוז/תשע"ז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F5F8-7642-431E-B0BF-9F4BF2F07A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251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B4F-B876-4E25-B1E3-8C62F51FBDFD}" type="datetimeFigureOut">
              <a:rPr lang="he-IL" smtClean="0"/>
              <a:t>ב'/תמוז/תשע"ז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F5F8-7642-431E-B0BF-9F4BF2F07A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614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DB4F-B876-4E25-B1E3-8C62F51FBDFD}" type="datetimeFigureOut">
              <a:rPr lang="he-IL" smtClean="0"/>
              <a:t>ב'/תמוז/תשע"ז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F5F8-7642-431E-B0BF-9F4BF2F07A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33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85000" r="77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FDB4F-B876-4E25-B1E3-8C62F51FBDFD}" type="datetimeFigureOut">
              <a:rPr lang="he-IL" smtClean="0"/>
              <a:t>ב'/תמוז/תשע"ז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CF5F8-7642-431E-B0BF-9F4BF2F07A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875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-nahal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saf@h-nahal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Autofit/>
          </a:bodyPr>
          <a:lstStyle/>
          <a:p>
            <a:r>
              <a:rPr lang="he-IL" sz="40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סייבר ברשויות המקומיות- מה לעשות ?</a:t>
            </a:r>
            <a:r>
              <a:rPr lang="he-IL" sz="40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/>
            </a:r>
            <a:br>
              <a:rPr lang="he-IL" sz="40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</a:br>
            <a:r>
              <a:rPr lang="he-IL" sz="40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/>
            </a:r>
            <a:br>
              <a:rPr lang="he-IL" sz="40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</a:br>
            <a:endParaRPr lang="he-IL" sz="4000" dirty="0"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>
          <a:xfrm>
            <a:off x="1907704" y="3861048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אסף </a:t>
            </a:r>
            <a:r>
              <a:rPr lang="he-IL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ערמוני </a:t>
            </a:r>
          </a:p>
          <a:p>
            <a:pPr algn="r"/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יועץ 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אבטחת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מידע, מנהל תחום אבטחת מידע, חלוקי נחל </a:t>
            </a:r>
          </a:p>
          <a:p>
            <a:pPr algn="r"/>
            <a:endParaRPr lang="he-IL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www.h-nahal.com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07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הגדרת גורמי הסיכון</a:t>
            </a:r>
            <a:endParaRPr lang="he-IL" b="1" dirty="0">
              <a:solidFill>
                <a:schemeClr val="accent5">
                  <a:lumMod val="60000"/>
                  <a:lumOff val="4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e-I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איום חיצוני </a:t>
            </a:r>
            <a:r>
              <a:rPr lang="he-IL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=  כל גורם חיצוני שפוגע במכוון ברשות / בארגון / במדינה.</a:t>
            </a:r>
          </a:p>
          <a:p>
            <a:pPr>
              <a:buFont typeface="Wingdings" panose="05000000000000000000" pitchFamily="2" charset="2"/>
              <a:buChar char="§"/>
            </a:pPr>
            <a:endParaRPr lang="he-IL" dirty="0" smtClean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e-I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איום </a:t>
            </a:r>
            <a:r>
              <a:rPr lang="he-I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פנים </a:t>
            </a:r>
            <a:r>
              <a:rPr lang="he-I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ארגוני </a:t>
            </a:r>
            <a:r>
              <a:rPr lang="he-IL" dirty="0" smtClean="0">
                <a:solidFill>
                  <a:schemeClr val="bg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= טעויות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מעילות, שימוש בחומר מסווג ללא הרשאה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- כתוצאה ממדיניות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אבטחה שאינה מספקת.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anose="05000000000000000000" pitchFamily="2" charset="2"/>
              <a:buChar char="§"/>
            </a:pPr>
            <a:endParaRPr lang="he-IL" dirty="0">
              <a:solidFill>
                <a:schemeClr val="bg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34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הגדרת רמת הסיכון 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653459"/>
              </p:ext>
            </p:extLst>
          </p:nvPr>
        </p:nvGraphicFramePr>
        <p:xfrm>
          <a:off x="457199" y="1772816"/>
          <a:ext cx="8229601" cy="417589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344486"/>
                <a:gridCol w="1808987"/>
                <a:gridCol w="2319517"/>
                <a:gridCol w="1756611"/>
              </a:tblGrid>
              <a:tr h="100811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   חומרת</a:t>
                      </a:r>
                      <a:r>
                        <a:rPr lang="he-IL" sz="2400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4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הנזק     </a:t>
                      </a:r>
                      <a:r>
                        <a:rPr lang="he-IL" sz="24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/>
                      </a:r>
                      <a:br>
                        <a:rPr lang="he-IL" sz="24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24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</a:t>
                      </a:r>
                      <a:endParaRPr lang="he-IL" sz="2400" dirty="0" smtClean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סבירות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גבוהה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בינונית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נמוכה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06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גבוהה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גבוהה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גבוהה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בינונית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006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בינונית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בינונית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בינונית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נמוכה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006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נמוכה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נמוכה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נמוכה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נמוכה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6" name="מחבר ישר 5"/>
          <p:cNvCxnSpPr/>
          <p:nvPr/>
        </p:nvCxnSpPr>
        <p:spPr>
          <a:xfrm flipH="1">
            <a:off x="6372200" y="1772816"/>
            <a:ext cx="2281494" cy="1152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5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הגדרת סוגי הסיכון </a:t>
            </a:r>
            <a:r>
              <a:rPr lang="en-US" sz="4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4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ברשויות מקומיות</a:t>
            </a:r>
            <a:endParaRPr lang="he-IL" sz="4900" b="1" dirty="0">
              <a:solidFill>
                <a:schemeClr val="accent5">
                  <a:lumMod val="60000"/>
                  <a:lumOff val="4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63599256"/>
              </p:ext>
            </p:extLst>
          </p:nvPr>
        </p:nvGraphicFramePr>
        <p:xfrm>
          <a:off x="323528" y="2060848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52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מעטפת ההגנה </a:t>
            </a:r>
            <a:r>
              <a:rPr lang="he-I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השלמה</a:t>
            </a: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1781072965"/>
              </p:ext>
            </p:extLst>
          </p:nvPr>
        </p:nvGraphicFramePr>
        <p:xfrm>
          <a:off x="1524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47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1406887"/>
            <a:ext cx="8496944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תהליך שמטרתו לזהות את האיומים הקיימים והפוטנציאליים על המידע האגור במערכות </a:t>
            </a: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הארגון </a:t>
            </a:r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סקר</a:t>
            </a:r>
            <a:r>
              <a:rPr lang="he-IL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סיכונים</a:t>
            </a:r>
            <a:r>
              <a:rPr lang="he-IL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6643" y="2608904"/>
            <a:ext cx="8229600" cy="3945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תוצרי </a:t>
            </a:r>
            <a:r>
              <a:rPr 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הסקר </a:t>
            </a:r>
            <a:r>
              <a:rPr lang="he-IL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Font typeface="Wingdings" pitchFamily="2" charset="2"/>
              <a:buChar char="ü"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תמונת מצב של רמת אבטחת המידע בארגון</a:t>
            </a:r>
          </a:p>
          <a:p>
            <a:pPr>
              <a:buFont typeface="Wingdings" pitchFamily="2" charset="2"/>
              <a:buChar char="ü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בדיקת הימצאות והגדרת כלי הגנה</a:t>
            </a:r>
          </a:p>
          <a:p>
            <a:pPr>
              <a:buFont typeface="Wingdings" pitchFamily="2" charset="2"/>
              <a:buChar char="ü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בדיקת התאמתן של מערכות ניהול המידע לסטנדרט האבטחה</a:t>
            </a:r>
          </a:p>
          <a:p>
            <a:pPr>
              <a:buFont typeface="Wingdings" pitchFamily="2" charset="2"/>
              <a:buChar char="ü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מפת הפערים </a:t>
            </a:r>
          </a:p>
          <a:p>
            <a:pPr>
              <a:buFont typeface="Wingdings" pitchFamily="2" charset="2"/>
              <a:buChar char="ü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המלצות להמשך ופתרונות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ליישום 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19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 אנחנו מציעים?</a:t>
            </a:r>
            <a:endParaRPr lang="he-IL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דיאגרמה 5"/>
          <p:cNvGraphicFramePr/>
          <p:nvPr>
            <p:extLst>
              <p:ext uri="{D42A27DB-BD31-4B8C-83A1-F6EECF244321}">
                <p14:modId xmlns:p14="http://schemas.microsoft.com/office/powerpoint/2010/main" val="1811537416"/>
              </p:ext>
            </p:extLst>
          </p:nvPr>
        </p:nvGraphicFramePr>
        <p:xfrm>
          <a:off x="539552" y="1417638"/>
          <a:ext cx="8136904" cy="4243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38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למה אנחנו 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1566" y="141763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מקצועיות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אובייקטיביות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ניסיון בעבודה עם רשויות מקומיות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36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מתן פתרון מותאם למשאבי הרשות וההגדרות הקבועות בתקנות החוק החדשות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77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276872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he-IL" sz="7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תודה רבה </a:t>
            </a:r>
            <a:endParaRPr lang="he-IL" sz="7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4195" y="4365104"/>
            <a:ext cx="3074944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אסף ערמוני 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asaf@h-nahal.com</a:t>
            </a:r>
            <a:endParaRPr lang="en-US" sz="30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3000" dirty="0">
                <a:latin typeface="David" panose="020E0502060401010101" pitchFamily="34" charset="-79"/>
                <a:cs typeface="David" panose="020E0502060401010101" pitchFamily="34" charset="-79"/>
              </a:rPr>
              <a:t>054-6601051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56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</TotalTime>
  <Words>232</Words>
  <Application>Microsoft Office PowerPoint</Application>
  <PresentationFormat>‫הצגה על המסך (4:3)</PresentationFormat>
  <Paragraphs>68</Paragraphs>
  <Slides>9</Slides>
  <Notes>6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0" baseType="lpstr">
      <vt:lpstr>ערכת נושא Office</vt:lpstr>
      <vt:lpstr>סייבר ברשויות המקומיות- מה לעשות ?  </vt:lpstr>
      <vt:lpstr>הגדרת גורמי הסיכון</vt:lpstr>
      <vt:lpstr>הגדרת רמת הסיכון </vt:lpstr>
      <vt:lpstr>הגדרת סוגי הסיכון  ברשויות מקומיות</vt:lpstr>
      <vt:lpstr>מעטפת ההגנה השלמה</vt:lpstr>
      <vt:lpstr>סקר סיכונים </vt:lpstr>
      <vt:lpstr>מה אנחנו מציעים?</vt:lpstr>
      <vt:lpstr>למה אנחנו ?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Ayelet s</dc:creator>
  <cp:lastModifiedBy>נטע</cp:lastModifiedBy>
  <cp:revision>61</cp:revision>
  <dcterms:created xsi:type="dcterms:W3CDTF">2017-05-18T10:36:42Z</dcterms:created>
  <dcterms:modified xsi:type="dcterms:W3CDTF">2017-06-26T06:22:48Z</dcterms:modified>
</cp:coreProperties>
</file>